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7" r:id="rId2"/>
    <p:sldId id="262" r:id="rId3"/>
    <p:sldId id="264" r:id="rId4"/>
    <p:sldId id="267" r:id="rId5"/>
    <p:sldId id="265" r:id="rId6"/>
    <p:sldId id="268" r:id="rId7"/>
    <p:sldId id="266" r:id="rId8"/>
    <p:sldId id="269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DE2E9-052C-4656-831E-2BCC03C0E639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F90F0-EC42-4274-B05F-4EF47AF75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AB1FEE-32A7-46EE-9301-2B460B0EA5A7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357430"/>
            <a:ext cx="7572428" cy="1222375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Горные выработки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386104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Элементы горных выработок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7786742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596" y="1214422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Подземная обслуживающая горная выработка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686800" cy="841248"/>
          </a:xfrm>
        </p:spPr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225689"/>
            <a:ext cx="8001056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</a:rPr>
              <a:t>К вертикальным горным выработкам относят: шурфы, стволы шахт, гезенки.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FF0000"/>
                </a:solidFill>
              </a:rPr>
              <a:t>Шурф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представляет собой горную выработку малого сечения и небольшой глубины. Они проходятся с поверхности земли. Шурфы круглого сечения называют дудками.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FF0000"/>
                </a:solidFill>
              </a:rPr>
              <a:t>Ствол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шахты имеет непосредственный выход на поверхность земли. Он используется для детального изучения полезного ископаемого с помощью других выработок, транспортировки людей и оборудования в шахту, а также транспортировки пустой породы и руды.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FF0000"/>
                </a:solidFill>
              </a:rPr>
              <a:t>Гезенк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не имеет выход на поверхность земли. Он служит для транспортировки грузов внутри шахты с одного горизонта на другой (грузоподъемные, грузоспускные, вентиляционные и др. ).</a:t>
            </a:r>
          </a:p>
          <a:p>
            <a:endParaRPr lang="ru-RU" sz="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6867671" cy="42386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67464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60733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К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группе горизонтальных горных выработок относят штольни, штреки, орты и квершлаги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Штольня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представляет собой горизонтальную или наклонную горную выработку, которая выходит на поверхность земли. Обычно их проходят со склона внутрь горы по простиранию или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вкрест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простирания полезного ископаемого. Если штольня имеет два выхода, то она называется тоннелем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Штрек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- выработка, не имеющая выхода на поверхность земли. При наклонном залегании горных пород штрек проходят по их простиранию, а при горизонтальном залегании пород - в любом направлении.</a:t>
            </a: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Орт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проходят в мощных пластах или жилах под углом к простиранию. Орт не выходит за пределы полезного ископаемого. Непосредственного выхода на поверхность земли орты не имеют.</a:t>
            </a: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Квершлаг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проводят под углом к простиранию пород. Он используется для транспортировки людей и грузов, проветривания, водоотвода и т. п. На поверхность квершлаги не выходят.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Горизонтальные горные выработки - </a:t>
            </a:r>
            <a:br>
              <a:rPr lang="ru-RU" dirty="0" smtClean="0"/>
            </a:br>
            <a:r>
              <a:rPr lang="ru-RU" dirty="0" smtClean="0"/>
              <a:t>штольня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214554"/>
            <a:ext cx="5930574" cy="26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7464" cy="864096"/>
          </a:xfrm>
        </p:spPr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357298"/>
            <a:ext cx="864399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Наклонные выработки могут иметь выход на поверхность земли (наклонные шурфы и наклонные стволы шахт) и могут его не иметь (бремсберги, скаты, уклоны).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FF0000"/>
                </a:solidFill>
              </a:rPr>
              <a:t>Бремсберг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используется для транспортировки грузов с помощью механических устройств.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FF0000"/>
                </a:solidFill>
              </a:rPr>
              <a:t>Уклоны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не имеют непосредственного выхода на поверхность земли. Они предназначены для доставки грузов с помощью механических устройств с горизонта на горизонт.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FF0000"/>
                </a:solidFill>
              </a:rPr>
              <a:t>Скат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предназначен для спуска полезного ископаемого с верхнего горизонта на нижний под действием силы тяжести.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бремсберг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643050"/>
            <a:ext cx="38576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Проходка бремсберга узким забоем с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подрывкой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породы производится по двум схемам: в одну стадию — с выполнением в каждом цикле работ по углю и породе, — в две стадии — с предварительной выемкой угля и последующей — породы (рис. 1). Схема проведения бремсберга (с ходком) без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подрывки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боковых пород представлена на рис. 2.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428736"/>
            <a:ext cx="2223611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428736"/>
            <a:ext cx="220993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72066" y="464344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215206" y="464344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89460"/>
            <a:ext cx="5643570" cy="37681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714620"/>
            <a:ext cx="5908007" cy="40528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90499"/>
            <a:ext cx="3333750" cy="2624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3929066"/>
            <a:ext cx="3000364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135</TotalTime>
  <Words>420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Горные выработки</vt:lpstr>
      <vt:lpstr>Элементы горных выработок </vt:lpstr>
      <vt:lpstr>ВИДЫ ГОРНЫХ ВЫРАБОТОК</vt:lpstr>
      <vt:lpstr>ВИДЫ ГОРНЫХ ВЫРАБОТОК</vt:lpstr>
      <vt:lpstr>ВИДЫ ГОРНЫХ ВЫРАБОТОК</vt:lpstr>
      <vt:lpstr>Горизонтальные горные выработки -  штольня</vt:lpstr>
      <vt:lpstr>ВИДЫ ГОРНЫХ ВЫРАБОТОК</vt:lpstr>
      <vt:lpstr>бремсберг</vt:lpstr>
      <vt:lpstr>Слайд 9</vt:lpstr>
    </vt:vector>
  </TitlesOfParts>
  <Company>BlackShine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Горные выработки</dc:title>
  <dc:creator>Миннури</dc:creator>
  <cp:lastModifiedBy>мечта</cp:lastModifiedBy>
  <cp:revision>19</cp:revision>
  <dcterms:created xsi:type="dcterms:W3CDTF">2014-03-04T16:40:28Z</dcterms:created>
  <dcterms:modified xsi:type="dcterms:W3CDTF">2021-09-06T18:36:11Z</dcterms:modified>
</cp:coreProperties>
</file>